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31" r:id="rId2"/>
  </p:sldMasterIdLst>
  <p:notesMasterIdLst>
    <p:notesMasterId r:id="rId21"/>
  </p:notesMasterIdLst>
  <p:sldIdLst>
    <p:sldId id="380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438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39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73942"/>
    <a:srgbClr val="BC149C"/>
    <a:srgbClr val="A617A9"/>
    <a:srgbClr val="AA0AB6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81" d="100"/>
          <a:sy n="81" d="100"/>
        </p:scale>
        <p:origin x="-30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60EB-3AB4-40F5-B1C8-5940C0B7A845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4EFE6-5D61-47D6-96C7-4D463D8F27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405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92405-18A5-4DB0-84BD-EEC00C45A2B5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71574-76D9-4E12-B15E-9E540738DB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3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E66B1-2A38-40BA-A87F-1C4D55A1E9CC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972CB-6B5F-4975-A2E9-6534C52FC8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94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D238A-5DC5-4830-947E-C74480587002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01FE8-C808-49D5-8516-50BD6927B5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69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EA061-D374-47EF-AF99-284F54AF7364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AD01-D510-4848-8F73-C0676358A9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650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3FC70-A4AC-4E4D-AF5A-D56CC13C9B7B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20469-9154-430F-A74F-D04FD4440C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135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216F6-F693-4A70-A1F5-49A701D6EC72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F5E2A-02CE-4916-8420-9AB49229A8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844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71A48-3684-4F95-8468-82DBF3C0C6B9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D2A46-9B6A-4995-BEA0-877E341E1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6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818AF-B17B-477A-9C39-6662AA173A7F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2DBC3-8A1C-441D-85FF-C25B6589C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820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65CD0-0A18-4CE5-BDE7-D7FE5F1B7DCB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0DF52-A049-4F0E-A88F-7363144F4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054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43719-486A-4BB9-B20F-41D033F5F84B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8BC4F-82FB-4B03-ACC1-B33A120DA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89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3E5CCC-2C3B-403C-BFDB-8F9528A0FD78}" type="datetimeFigureOut">
              <a:rPr lang="en-US"/>
              <a:pPr>
                <a:defRPr/>
              </a:pPr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2751FA23-9012-4BFE-82AB-124CB5F3B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439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2133600" y="1897063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獻上活祭</a:t>
            </a:r>
            <a:endParaRPr kumimoji="0" lang="en-US" altLang="en-US" sz="7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096110" y="2819400"/>
            <a:ext cx="821250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Living Sacrifice </a:t>
            </a:r>
            <a:endParaRPr kumimoji="0" lang="en-US" altLang="en-U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0774" y="1022927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我心切切渴慕祢</a:t>
            </a:r>
            <a:r>
              <a:rPr kumimoji="0" lang="en-US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en-US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我要紧紧跟随祢</a:t>
            </a:r>
            <a:endParaRPr kumimoji="0" lang="en-US" altLang="en-US" sz="7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79274" y="3597098"/>
            <a:ext cx="96012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heart longs for you my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Saviour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would follow You,  my Lord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1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99209" y="886691"/>
            <a:ext cx="9393581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祢恩典与慈爱永无止息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祢信实直到永遠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399209" y="3505200"/>
            <a:ext cx="979998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Your kindness and love are vast as the skies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Your faithfulness never dies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48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297459"/>
            <a:ext cx="992909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王我的神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因祢奇妙聖名 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en-US" sz="7200" b="1" kern="1200" dirty="0" smtClean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献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上我的讚美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17600" y="3550371"/>
            <a:ext cx="104394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God and my King  Your great Name I sing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offering of praise I bring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7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524000" y="28575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Verdana" panose="020B060403050404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kumimoji="0" lang="en-US" altLang="zh-CN" sz="9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251364" y="3835256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 O Jesus  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give You my life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851645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主耶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求用我一生</a:t>
            </a:r>
            <a:endParaRPr lang="en-US" altLang="zh-CN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2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905000" y="1323254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我心深深向祢敬拜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我靈渴慕祢荣光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147454" y="3781714"/>
            <a:ext cx="8305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soul contemplates Your glory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worship in holy awe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30682" y="1112738"/>
            <a:ext cx="94068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我完全相信祢宝贵应许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我在祢懷中安息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981200" y="3486150"/>
            <a:ext cx="8305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quietness and in confident trust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rest in all that You are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124728" y="1258455"/>
            <a:ext cx="1034010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我要向世人歌唱祢的恩典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直到我见祢面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94183" y="3456815"/>
            <a:ext cx="9601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I'll sing to the world Your glory and grace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Until I behold Your face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0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524000" y="28575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Verdana" panose="020B060403050404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kumimoji="0" lang="en-US" altLang="zh-CN" sz="9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251364" y="3835256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 O Jesus  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give You my life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851645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主耶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求用我一生</a:t>
            </a:r>
            <a:endParaRPr lang="en-US" altLang="zh-CN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4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524000" y="28575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Verdana" panose="020B060403050404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kumimoji="0" lang="en-US" altLang="zh-CN" sz="9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251364" y="3835256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 O Jesus  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give You my life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851645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主耶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求用我一生</a:t>
            </a:r>
            <a:endParaRPr lang="en-US" altLang="zh-CN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0774" y="1022927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我心切切渴慕祢</a:t>
            </a:r>
            <a:r>
              <a:rPr kumimoji="0" lang="en-US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en-US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我要紧紧跟随祢</a:t>
            </a:r>
            <a:endParaRPr kumimoji="0" lang="en-US" altLang="en-US" sz="7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79274" y="3597098"/>
            <a:ext cx="96012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heart longs for you my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Saviour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would follow You,  my Lord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5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99209" y="886691"/>
            <a:ext cx="9393581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祢恩典与慈爱永无止息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祢信实直到永遠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399209" y="3505200"/>
            <a:ext cx="979998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Your kindness and love are vast as the skies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Your faithfulness never dies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297459"/>
            <a:ext cx="992909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王我的神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因祢奇妙聖名 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en-US" sz="7200" b="1" kern="1200" dirty="0" smtClean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献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上我的讚美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17600" y="3550371"/>
            <a:ext cx="104394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God and my King  Your great Name I sing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offering of praise I bring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524000" y="28575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Verdana" panose="020B060403050404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kumimoji="0" lang="en-US" altLang="zh-CN" sz="9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251364" y="3835256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 O Jesus  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give You my life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851645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主耶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求用我一生</a:t>
            </a:r>
            <a:endParaRPr lang="en-US" altLang="zh-CN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905000" y="1323254"/>
            <a:ext cx="845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我心深深向祢敬拜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我靈渴慕祢荣光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147454" y="3781714"/>
            <a:ext cx="8305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soul contemplates Your glory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worship in holy awe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30682" y="1112738"/>
            <a:ext cx="94068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我完全相信祢宝贵应许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我在祢懷中安息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981200" y="3486150"/>
            <a:ext cx="8305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quietness and in confident trust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rest in all that You are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4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124728" y="1258455"/>
            <a:ext cx="1034010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我要向世人歌唱祢的恩典</a:t>
            </a:r>
            <a:r>
              <a:rPr lang="en-US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直到我见祢面</a:t>
            </a:r>
            <a:endParaRPr lang="en-US" altLang="en-US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94183" y="3456815"/>
            <a:ext cx="9601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I'll sing to the world Your glory and grace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Until I behold Your face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purple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1524000" y="28575"/>
            <a:ext cx="182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Verdana" panose="020B060403050404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kumimoji="0" lang="en-US" altLang="zh-CN" sz="9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求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用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生</a:t>
            </a:r>
            <a:r>
              <a:rPr kumimoji="0" lang="en-US" altLang="zh-CN" sz="10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251364" y="3835256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 O Jesus  </a:t>
            </a:r>
            <a:b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give You my life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851645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耶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7200" b="1" kern="1200" dirty="0" smtClean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主耶</a:t>
            </a: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稣</a:t>
            </a:r>
            <a: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altLang="zh-CN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7200" b="1" kern="1200" dirty="0">
                <a:solidFill>
                  <a:prstClr val="white"/>
                </a:solidFill>
                <a:latin typeface="SimSun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求用我一生</a:t>
            </a:r>
            <a:endParaRPr lang="en-US" altLang="zh-CN" sz="7200" b="1" kern="1200" dirty="0">
              <a:solidFill>
                <a:prstClr val="white"/>
              </a:solidFill>
              <a:latin typeface="SimSun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8832</TotalTime>
  <Words>402</Words>
  <Application>Microsoft Office PowerPoint</Application>
  <PresentationFormat>Custom</PresentationFormat>
  <Paragraphs>62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自訂設計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471</cp:revision>
  <dcterms:created xsi:type="dcterms:W3CDTF">1999-09-19T02:56:02Z</dcterms:created>
  <dcterms:modified xsi:type="dcterms:W3CDTF">2025-06-07T17:49:12Z</dcterms:modified>
</cp:coreProperties>
</file>