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7" r:id="rId1"/>
    <p:sldMasterId id="2147483731" r:id="rId2"/>
  </p:sldMasterIdLst>
  <p:notesMasterIdLst>
    <p:notesMasterId r:id="rId21"/>
  </p:notesMasterIdLst>
  <p:sldIdLst>
    <p:sldId id="380" r:id="rId3"/>
    <p:sldId id="381" r:id="rId4"/>
    <p:sldId id="382" r:id="rId5"/>
    <p:sldId id="383" r:id="rId6"/>
    <p:sldId id="384" r:id="rId7"/>
    <p:sldId id="385" r:id="rId8"/>
    <p:sldId id="386" r:id="rId9"/>
    <p:sldId id="387" r:id="rId10"/>
    <p:sldId id="438" r:id="rId11"/>
    <p:sldId id="440" r:id="rId12"/>
    <p:sldId id="441" r:id="rId13"/>
    <p:sldId id="442" r:id="rId14"/>
    <p:sldId id="443" r:id="rId15"/>
    <p:sldId id="444" r:id="rId16"/>
    <p:sldId id="445" r:id="rId17"/>
    <p:sldId id="446" r:id="rId18"/>
    <p:sldId id="447" r:id="rId19"/>
    <p:sldId id="439" r:id="rId2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2" roundtripDataSignature="AMtx7miq266gEMAq7pIoRZKTZEGN9RUu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973942"/>
    <a:srgbClr val="BC149C"/>
    <a:srgbClr val="A617A9"/>
    <a:srgbClr val="AA0AB6"/>
    <a:srgbClr val="9900FF"/>
    <a:srgbClr val="3333CC"/>
    <a:srgbClr val="C1BABF"/>
    <a:srgbClr val="86CD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10"/>
    <p:restoredTop sz="96433" autoAdjust="0"/>
  </p:normalViewPr>
  <p:slideViewPr>
    <p:cSldViewPr snapToGrid="0">
      <p:cViewPr>
        <p:scale>
          <a:sx n="81" d="100"/>
          <a:sy n="81" d="100"/>
        </p:scale>
        <p:origin x="-306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133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32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136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135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13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430532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E6AE4-C96F-4D03-BD9E-B612E6661305}" type="datetimeFigureOut">
              <a:rPr lang="zh-TW" altLang="en-US"/>
              <a:pPr>
                <a:defRPr/>
              </a:pPr>
              <a:t>2025/6/7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3349F-14B8-42A4-B3CA-23CDDE0AAE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974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A0D39-3033-4B9A-B96A-66B8DABF3E6C}" type="datetimeFigureOut">
              <a:rPr lang="zh-TW" altLang="en-US"/>
              <a:pPr>
                <a:defRPr/>
              </a:pPr>
              <a:t>2025/6/7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48D22-E415-4859-9008-F78B4CC536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299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0AAF2-BA08-485C-A435-409DAF45C23F}" type="datetimeFigureOut">
              <a:rPr lang="zh-TW" altLang="en-US"/>
              <a:pPr>
                <a:defRPr/>
              </a:pPr>
              <a:t>2025/6/7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BDE09-9028-44CF-866C-6FB59F220EA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0232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460EB-3AB4-40F5-B1C8-5940C0B7A845}" type="datetimeFigureOut">
              <a:rPr lang="en-US"/>
              <a:pPr>
                <a:defRPr/>
              </a:pPr>
              <a:t>6/7/2025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4EFE6-5D61-47D6-96C7-4D463D8F27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24057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92405-18A5-4DB0-84BD-EEC00C45A2B5}" type="datetimeFigureOut">
              <a:rPr lang="en-US"/>
              <a:pPr>
                <a:defRPr/>
              </a:pPr>
              <a:t>6/7/2025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A71574-76D9-4E12-B15E-9E540738DB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438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E66B1-2A38-40BA-A87F-1C4D55A1E9CC}" type="datetimeFigureOut">
              <a:rPr lang="en-US"/>
              <a:pPr>
                <a:defRPr/>
              </a:pPr>
              <a:t>6/7/2025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972CB-6B5F-4975-A2E9-6534C52FC8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19437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D238A-5DC5-4830-947E-C74480587002}" type="datetimeFigureOut">
              <a:rPr lang="en-US"/>
              <a:pPr>
                <a:defRPr/>
              </a:pPr>
              <a:t>6/7/2025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401FE8-C808-49D5-8516-50BD6927B5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3691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EA061-D374-47EF-AF99-284F54AF7364}" type="datetimeFigureOut">
              <a:rPr lang="en-US"/>
              <a:pPr>
                <a:defRPr/>
              </a:pPr>
              <a:t>6/7/2025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0AD01-D510-4848-8F73-C0676358A9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56501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3FC70-A4AC-4E4D-AF5A-D56CC13C9B7B}" type="datetimeFigureOut">
              <a:rPr lang="en-US"/>
              <a:pPr>
                <a:defRPr/>
              </a:pPr>
              <a:t>6/7/2025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420469-9154-430F-A74F-D04FD4440C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21352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216F6-F693-4A70-A1F5-49A701D6EC72}" type="datetimeFigureOut">
              <a:rPr lang="en-US"/>
              <a:pPr>
                <a:defRPr/>
              </a:pPr>
              <a:t>6/7/2025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F5E2A-02CE-4916-8420-9AB49229A8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38443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71A48-3684-4F95-8468-82DBF3C0C6B9}" type="datetimeFigureOut">
              <a:rPr lang="en-US"/>
              <a:pPr>
                <a:defRPr/>
              </a:pPr>
              <a:t>6/7/2025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D2A46-9B6A-4995-BEA0-877E341E1A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7657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DB6EF-86B4-43E0-9F59-710684D98616}" type="datetimeFigureOut">
              <a:rPr lang="zh-TW" altLang="en-US"/>
              <a:pPr>
                <a:defRPr/>
              </a:pPr>
              <a:t>2025/6/7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B8926-C8E7-4B22-818D-B4738F71F3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5666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818AF-B17B-477A-9C39-6662AA173A7F}" type="datetimeFigureOut">
              <a:rPr lang="en-US"/>
              <a:pPr>
                <a:defRPr/>
              </a:pPr>
              <a:t>6/7/2025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22DBC3-8A1C-441D-85FF-C25B6589C6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28203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65CD0-0A18-4CE5-BDE7-D7FE5F1B7DCB}" type="datetimeFigureOut">
              <a:rPr lang="en-US"/>
              <a:pPr>
                <a:defRPr/>
              </a:pPr>
              <a:t>6/7/2025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0DF52-A049-4F0E-A88F-7363144F40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70547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43719-486A-4BB9-B20F-41D033F5F84B}" type="datetimeFigureOut">
              <a:rPr lang="en-US"/>
              <a:pPr>
                <a:defRPr/>
              </a:pPr>
              <a:t>6/7/2025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8BC4F-82FB-4B03-ACC1-B33A120DA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4899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6E1FD-5D30-4A10-B5BF-C4F2A310626C}" type="datetimeFigureOut">
              <a:rPr lang="zh-TW" altLang="en-US"/>
              <a:pPr>
                <a:defRPr/>
              </a:pPr>
              <a:t>2025/6/7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A620F-A3F5-4BC4-8125-C4B0A9480B2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3732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E71E0-AC0E-4308-96A0-17CAE941919D}" type="datetimeFigureOut">
              <a:rPr lang="zh-TW" altLang="en-US"/>
              <a:pPr>
                <a:defRPr/>
              </a:pPr>
              <a:t>2025/6/7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D757F-C26E-4BD5-90B2-3F7B48B795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095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734F2-47C7-4AA3-B63C-57C971204EDE}" type="datetimeFigureOut">
              <a:rPr lang="zh-TW" altLang="en-US"/>
              <a:pPr>
                <a:defRPr/>
              </a:pPr>
              <a:t>2025/6/7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41EAB-19FB-43B9-A873-CF4D113C802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21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D21EE-44A8-4BAE-A297-4B464CA282A1}" type="datetimeFigureOut">
              <a:rPr lang="zh-TW" altLang="en-US"/>
              <a:pPr>
                <a:defRPr/>
              </a:pPr>
              <a:t>2025/6/7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FAB4A-46CF-498A-A8B0-E913CEA7EA1A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160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E8CE1-7A6A-492E-B63D-73AB60AA9890}" type="datetimeFigureOut">
              <a:rPr lang="zh-TW" altLang="en-US"/>
              <a:pPr>
                <a:defRPr/>
              </a:pPr>
              <a:t>2025/6/7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78F69-51BC-4D84-AB81-9E60694492D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547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D9DCA-455A-4279-9E72-44CB96975256}" type="datetimeFigureOut">
              <a:rPr lang="zh-TW" altLang="en-US"/>
              <a:pPr>
                <a:defRPr/>
              </a:pPr>
              <a:t>2025/6/7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B525D-3712-45A1-B08B-D689FE5B0B8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770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7A767-2194-4A89-9D82-3CB1E2DE1992}" type="datetimeFigureOut">
              <a:rPr lang="zh-TW" altLang="en-US"/>
              <a:pPr>
                <a:defRPr/>
              </a:pPr>
              <a:t>2025/6/7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20119-4A19-4E7B-9650-617A17BF483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530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6737E056-DC14-4AC6-BC21-BA72017DE62A}" type="datetimeFigureOut">
              <a:rPr lang="zh-TW" altLang="en-US"/>
              <a:pPr>
                <a:defRPr/>
              </a:pPr>
              <a:t>2025/6/7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6001462-59D6-4D2A-9B09-0733096DAD6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47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53E5CCC-2C3B-403C-BFDB-8F9528A0FD78}" type="datetimeFigureOut">
              <a:rPr lang="en-US"/>
              <a:pPr>
                <a:defRPr/>
              </a:pPr>
              <a:t>6/7/2025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fld id="{2751FA23-9012-4BFE-82AB-124CB5F3B9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44390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urple_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1"/>
          <p:cNvSpPr>
            <a:spLocks noChangeArrowheads="1"/>
          </p:cNvSpPr>
          <p:nvPr/>
        </p:nvSpPr>
        <p:spPr bwMode="auto">
          <a:xfrm>
            <a:off x="2133600" y="1897063"/>
            <a:ext cx="7924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獻上活祭</a:t>
            </a:r>
            <a:endParaRPr kumimoji="0" lang="en-US" altLang="en-US" sz="72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2096110" y="2819400"/>
            <a:ext cx="821250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My Living Sacrifice </a:t>
            </a:r>
            <a:endParaRPr kumimoji="0" lang="en-US" altLang="en-US" sz="7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28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 descr="purple_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050774" y="1022927"/>
            <a:ext cx="8458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我心切切渴慕祢</a:t>
            </a:r>
            <a:r>
              <a:rPr kumimoji="0" lang="en-US" alt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kumimoji="0" lang="zh-CN" alt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主</a:t>
            </a:r>
            <a:r>
              <a:rPr kumimoji="0" lang="en-US" alt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我要紧紧跟随祢</a:t>
            </a:r>
            <a:endParaRPr kumimoji="0" lang="en-US" altLang="en-US" sz="72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479274" y="3597098"/>
            <a:ext cx="9601200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My heart longs for you my </a:t>
            </a:r>
            <a:r>
              <a:rPr kumimoji="0" lang="en-US" alt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Saviour</a:t>
            </a: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would follow You,  my Lord</a:t>
            </a: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kumimoji="0" lang="en-US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en-US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21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 descr="purple_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75"/>
            <a:ext cx="121920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399209" y="886691"/>
            <a:ext cx="9393581" cy="292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7200" b="1" kern="1200" dirty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祢恩典与慈爱永无止息</a:t>
            </a:r>
            <a:endParaRPr lang="en-US" altLang="en-US" sz="7200" b="1" kern="1200" dirty="0">
              <a:solidFill>
                <a:prstClr val="white"/>
              </a:solidFill>
              <a:latin typeface="SimSun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7200" b="1" kern="1200" dirty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祢信实直到永遠</a:t>
            </a:r>
            <a:r>
              <a:rPr kumimoji="0" lang="zh-CN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kumimoji="0" lang="en-US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kumimoji="0" lang="en-US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en-US" altLang="en-US" sz="40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399209" y="3505200"/>
            <a:ext cx="9799981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Your kindness and love are vast as the skies</a:t>
            </a:r>
            <a:b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Your faithfulness never dies</a:t>
            </a: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kumimoji="0" lang="en-US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en-US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48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 descr="purple_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219200" y="297459"/>
            <a:ext cx="992909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7200" b="1" kern="1200" dirty="0" smtClean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我</a:t>
            </a:r>
            <a:r>
              <a:rPr lang="zh-CN" altLang="en-US" sz="7200" b="1" kern="1200" dirty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王我的神</a:t>
            </a:r>
            <a:r>
              <a:rPr lang="en-US" altLang="en-US" sz="7200" b="1" kern="1200" dirty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7200" b="1" kern="1200" dirty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因祢奇妙聖名 </a:t>
            </a:r>
            <a:r>
              <a:rPr lang="en-US" altLang="en-US" sz="7200" b="1" kern="1200" dirty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endParaRPr lang="en-US" altLang="en-US" sz="7200" b="1" kern="1200" dirty="0" smtClean="0">
              <a:solidFill>
                <a:prstClr val="white"/>
              </a:solidFill>
              <a:latin typeface="SimSun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7200" b="1" kern="1200" dirty="0" smtClean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献</a:t>
            </a:r>
            <a:r>
              <a:rPr lang="zh-CN" altLang="en-US" sz="7200" b="1" kern="1200" dirty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上我的讚美</a:t>
            </a:r>
            <a:endParaRPr lang="en-US" altLang="en-US" sz="7200" b="1" kern="1200" dirty="0">
              <a:solidFill>
                <a:prstClr val="white"/>
              </a:solidFill>
              <a:latin typeface="SimSun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117600" y="3550371"/>
            <a:ext cx="10439400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My God and my King  Your great Name I sing</a:t>
            </a:r>
            <a:b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My offering of praise I bring</a:t>
            </a: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kumimoji="0" lang="en-US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en-US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27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 descr="purple_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1"/>
          <p:cNvSpPr>
            <a:spLocks noChangeArrowheads="1"/>
          </p:cNvSpPr>
          <p:nvPr/>
        </p:nvSpPr>
        <p:spPr bwMode="auto">
          <a:xfrm>
            <a:off x="1524000" y="28575"/>
            <a:ext cx="18240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/>
            </a:pP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耶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稣</a:t>
            </a:r>
            <a:r>
              <a:rPr kumimoji="0" lang="en-US" altLang="zh-CN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,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Verdana" panose="020B0604030504040204" pitchFamily="34" charset="0"/>
              </a:rPr>
              <a:t>主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耶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稣</a:t>
            </a:r>
            <a:r>
              <a:rPr kumimoji="0" lang="en-US" altLang="zh-CN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求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用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我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一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生</a:t>
            </a:r>
            <a:r>
              <a:rPr kumimoji="0" lang="en-US" altLang="zh-CN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endParaRPr kumimoji="0" lang="en-US" altLang="zh-CN" sz="9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/>
            </a:pP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耶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稣</a:t>
            </a:r>
            <a:r>
              <a:rPr kumimoji="0" lang="en-US" altLang="zh-CN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主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耶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稣</a:t>
            </a:r>
            <a:r>
              <a:rPr kumimoji="0" lang="en-US" altLang="zh-CN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求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用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我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一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生</a:t>
            </a:r>
            <a:r>
              <a:rPr kumimoji="0" lang="en-US" altLang="zh-CN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kumimoji="0" lang="en-US" altLang="zh-CN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2251364" y="3835256"/>
            <a:ext cx="81534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Jesus  O Jesus  </a:t>
            </a:r>
            <a:b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give You my life</a:t>
            </a:r>
          </a:p>
        </p:txBody>
      </p:sp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1524000" y="851645"/>
            <a:ext cx="9144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/>
            </a:pPr>
            <a:r>
              <a:rPr lang="zh-CN" altLang="en-US" sz="7200" b="1" kern="1200" dirty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耶</a:t>
            </a:r>
            <a:r>
              <a:rPr lang="zh-CN" altLang="en-US" sz="7200" b="1" kern="1200" dirty="0" smtClean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稣</a:t>
            </a:r>
            <a:r>
              <a:rPr lang="en-US" altLang="zh-CN" sz="7200" b="1" kern="1200" dirty="0" smtClean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,</a:t>
            </a:r>
            <a:r>
              <a:rPr lang="zh-CN" altLang="en-US" sz="7200" b="1" kern="1200" dirty="0" smtClean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主耶</a:t>
            </a:r>
            <a:r>
              <a:rPr lang="zh-CN" altLang="en-US" sz="7200" b="1" kern="1200" dirty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稣</a:t>
            </a:r>
            <a:r>
              <a:rPr lang="en-US" altLang="zh-CN" sz="7200" b="1" kern="1200" dirty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lang="en-US" altLang="zh-CN" sz="7200" b="1" kern="1200" dirty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lang="zh-CN" altLang="en-US" sz="7200" b="1" kern="1200" dirty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求用我一生</a:t>
            </a:r>
            <a:endParaRPr lang="en-US" altLang="zh-CN" sz="7200" b="1" kern="1200" dirty="0">
              <a:solidFill>
                <a:prstClr val="white"/>
              </a:solidFill>
              <a:latin typeface="SimSun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22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 descr="purple_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1905000" y="1323254"/>
            <a:ext cx="8458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7200" b="1" kern="1200" dirty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我心深深向祢敬拜</a:t>
            </a:r>
            <a:r>
              <a:rPr lang="en-US" altLang="zh-CN" sz="7200" b="1" kern="1200" dirty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7200" b="1" kern="1200" dirty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我靈渴慕祢荣光</a:t>
            </a:r>
            <a:endParaRPr lang="en-US" altLang="en-US" sz="7200" b="1" kern="1200" dirty="0">
              <a:solidFill>
                <a:prstClr val="white"/>
              </a:solidFill>
              <a:latin typeface="SimSun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2147454" y="3781714"/>
            <a:ext cx="8305800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My soul contemplates Your glory</a:t>
            </a:r>
            <a:b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worship in holy awe </a:t>
            </a: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kumimoji="0" lang="en-US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en-US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76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 descr="purple_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75"/>
            <a:ext cx="121920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1430682" y="1112738"/>
            <a:ext cx="940683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7200" b="1" kern="1200" dirty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我完全相信祢宝贵应许</a:t>
            </a:r>
            <a:endParaRPr lang="en-US" altLang="en-US" sz="7200" b="1" kern="1200" dirty="0">
              <a:solidFill>
                <a:prstClr val="white"/>
              </a:solidFill>
              <a:latin typeface="SimSun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7200" b="1" kern="1200" dirty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我在祢懷中安息</a:t>
            </a:r>
            <a:r>
              <a:rPr lang="en-US" altLang="en-US" sz="7200" b="1" kern="1200" dirty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1981200" y="3486150"/>
            <a:ext cx="83058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 quietness and in confident trust</a:t>
            </a:r>
            <a:b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rest in all that You are</a:t>
            </a: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kumimoji="0" lang="en-US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en-US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29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 descr="purple_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1124728" y="1258455"/>
            <a:ext cx="10340109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7200" b="1" kern="1200" dirty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我要向世人歌唱祢的恩典</a:t>
            </a:r>
            <a:r>
              <a:rPr lang="en-US" altLang="en-US" sz="7200" b="1" kern="1200" dirty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7200" b="1" kern="1200" dirty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直到我见祢面</a:t>
            </a:r>
            <a:endParaRPr lang="en-US" altLang="en-US" sz="7200" b="1" kern="1200" dirty="0">
              <a:solidFill>
                <a:prstClr val="white"/>
              </a:solidFill>
              <a:latin typeface="SimSun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1494183" y="3456815"/>
            <a:ext cx="96012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I'll sing to the world Your glory and grace</a:t>
            </a:r>
            <a:b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Until I behold Your face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kumimoji="0" lang="en-US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en-US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08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 descr="purple_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1"/>
          <p:cNvSpPr>
            <a:spLocks noChangeArrowheads="1"/>
          </p:cNvSpPr>
          <p:nvPr/>
        </p:nvSpPr>
        <p:spPr bwMode="auto">
          <a:xfrm>
            <a:off x="1524000" y="28575"/>
            <a:ext cx="18240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/>
            </a:pP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耶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稣</a:t>
            </a:r>
            <a:r>
              <a:rPr kumimoji="0" lang="en-US" altLang="zh-CN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,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Verdana" panose="020B0604030504040204" pitchFamily="34" charset="0"/>
              </a:rPr>
              <a:t>主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耶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稣</a:t>
            </a:r>
            <a:r>
              <a:rPr kumimoji="0" lang="en-US" altLang="zh-CN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求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用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我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一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生</a:t>
            </a:r>
            <a:r>
              <a:rPr kumimoji="0" lang="en-US" altLang="zh-CN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endParaRPr kumimoji="0" lang="en-US" altLang="zh-CN" sz="9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/>
            </a:pP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耶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稣</a:t>
            </a:r>
            <a:r>
              <a:rPr kumimoji="0" lang="en-US" altLang="zh-CN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主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耶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稣</a:t>
            </a:r>
            <a:r>
              <a:rPr kumimoji="0" lang="en-US" altLang="zh-CN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求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用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我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一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生</a:t>
            </a:r>
            <a:r>
              <a:rPr kumimoji="0" lang="en-US" altLang="zh-CN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kumimoji="0" lang="en-US" altLang="zh-CN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2251364" y="3835256"/>
            <a:ext cx="81534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Jesus  O Jesus  </a:t>
            </a:r>
            <a:b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give You my life</a:t>
            </a:r>
          </a:p>
        </p:txBody>
      </p:sp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1524000" y="851645"/>
            <a:ext cx="9144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/>
            </a:pPr>
            <a:r>
              <a:rPr lang="zh-CN" altLang="en-US" sz="7200" b="1" kern="1200" dirty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耶</a:t>
            </a:r>
            <a:r>
              <a:rPr lang="zh-CN" altLang="en-US" sz="7200" b="1" kern="1200" dirty="0" smtClean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稣</a:t>
            </a:r>
            <a:r>
              <a:rPr lang="en-US" altLang="zh-CN" sz="7200" b="1" kern="1200" dirty="0" smtClean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,</a:t>
            </a:r>
            <a:r>
              <a:rPr lang="zh-CN" altLang="en-US" sz="7200" b="1" kern="1200" dirty="0" smtClean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主耶</a:t>
            </a:r>
            <a:r>
              <a:rPr lang="zh-CN" altLang="en-US" sz="7200" b="1" kern="1200" dirty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稣</a:t>
            </a:r>
            <a:r>
              <a:rPr lang="en-US" altLang="zh-CN" sz="7200" b="1" kern="1200" dirty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lang="en-US" altLang="zh-CN" sz="7200" b="1" kern="1200" dirty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lang="zh-CN" altLang="en-US" sz="7200" b="1" kern="1200" dirty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求用我一生</a:t>
            </a:r>
            <a:endParaRPr lang="en-US" altLang="zh-CN" sz="7200" b="1" kern="1200" dirty="0">
              <a:solidFill>
                <a:prstClr val="white"/>
              </a:solidFill>
              <a:latin typeface="SimSun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45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 descr="purple_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1"/>
          <p:cNvSpPr>
            <a:spLocks noChangeArrowheads="1"/>
          </p:cNvSpPr>
          <p:nvPr/>
        </p:nvSpPr>
        <p:spPr bwMode="auto">
          <a:xfrm>
            <a:off x="1524000" y="28575"/>
            <a:ext cx="18240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/>
            </a:pP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耶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稣</a:t>
            </a:r>
            <a:r>
              <a:rPr kumimoji="0" lang="en-US" altLang="zh-CN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,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Verdana" panose="020B0604030504040204" pitchFamily="34" charset="0"/>
              </a:rPr>
              <a:t>主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耶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稣</a:t>
            </a:r>
            <a:r>
              <a:rPr kumimoji="0" lang="en-US" altLang="zh-CN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求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用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我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一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生</a:t>
            </a:r>
            <a:r>
              <a:rPr kumimoji="0" lang="en-US" altLang="zh-CN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endParaRPr kumimoji="0" lang="en-US" altLang="zh-CN" sz="9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/>
            </a:pP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耶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稣</a:t>
            </a:r>
            <a:r>
              <a:rPr kumimoji="0" lang="en-US" altLang="zh-CN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主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耶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稣</a:t>
            </a:r>
            <a:r>
              <a:rPr kumimoji="0" lang="en-US" altLang="zh-CN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求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用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我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一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生</a:t>
            </a:r>
            <a:r>
              <a:rPr kumimoji="0" lang="en-US" altLang="zh-CN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kumimoji="0" lang="en-US" altLang="zh-CN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2251364" y="3835256"/>
            <a:ext cx="81534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Jesus  O Jesus  </a:t>
            </a:r>
            <a:b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give You my life</a:t>
            </a:r>
          </a:p>
        </p:txBody>
      </p:sp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1524000" y="851645"/>
            <a:ext cx="9144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/>
            </a:pPr>
            <a:r>
              <a:rPr lang="zh-CN" altLang="en-US" sz="7200" b="1" kern="1200" dirty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耶</a:t>
            </a:r>
            <a:r>
              <a:rPr lang="zh-CN" altLang="en-US" sz="7200" b="1" kern="1200" dirty="0" smtClean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稣</a:t>
            </a:r>
            <a:r>
              <a:rPr lang="en-US" altLang="zh-CN" sz="7200" b="1" kern="1200" dirty="0" smtClean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,</a:t>
            </a:r>
            <a:r>
              <a:rPr lang="zh-CN" altLang="en-US" sz="7200" b="1" kern="1200" dirty="0" smtClean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主耶</a:t>
            </a:r>
            <a:r>
              <a:rPr lang="zh-CN" altLang="en-US" sz="7200" b="1" kern="1200" dirty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稣</a:t>
            </a:r>
            <a:r>
              <a:rPr lang="en-US" altLang="zh-CN" sz="7200" b="1" kern="1200" dirty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lang="en-US" altLang="zh-CN" sz="7200" b="1" kern="1200" dirty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lang="zh-CN" altLang="en-US" sz="7200" b="1" kern="1200" dirty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求用我一生</a:t>
            </a:r>
            <a:endParaRPr lang="en-US" altLang="zh-CN" sz="7200" b="1" kern="1200" dirty="0">
              <a:solidFill>
                <a:prstClr val="white"/>
              </a:solidFill>
              <a:latin typeface="SimSun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27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 descr="purple_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050774" y="1022927"/>
            <a:ext cx="8458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我心切切渴慕祢</a:t>
            </a:r>
            <a:r>
              <a:rPr kumimoji="0" lang="en-US" alt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kumimoji="0" lang="zh-CN" alt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主</a:t>
            </a:r>
            <a:r>
              <a:rPr kumimoji="0" lang="en-US" alt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我要紧紧跟随祢</a:t>
            </a:r>
            <a:endParaRPr kumimoji="0" lang="en-US" altLang="en-US" sz="72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479274" y="3597098"/>
            <a:ext cx="9601200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My heart longs for you my </a:t>
            </a:r>
            <a:r>
              <a:rPr kumimoji="0" lang="en-US" alt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Saviour</a:t>
            </a: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would follow You,  my Lord</a:t>
            </a: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kumimoji="0" lang="en-US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en-US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5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 descr="purple_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75"/>
            <a:ext cx="121920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399209" y="886691"/>
            <a:ext cx="9393581" cy="292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7200" b="1" kern="1200" dirty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祢恩典与慈爱永无止息</a:t>
            </a:r>
            <a:endParaRPr lang="en-US" altLang="en-US" sz="7200" b="1" kern="1200" dirty="0">
              <a:solidFill>
                <a:prstClr val="white"/>
              </a:solidFill>
              <a:latin typeface="SimSun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7200" b="1" kern="1200" dirty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祢信实直到永遠</a:t>
            </a:r>
            <a:r>
              <a:rPr kumimoji="0" lang="zh-CN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kumimoji="0" lang="en-US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kumimoji="0" lang="en-US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en-US" altLang="en-US" sz="40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399209" y="3505200"/>
            <a:ext cx="9799981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Your kindness and love are vast as the skies</a:t>
            </a:r>
            <a:b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Your faithfulness never dies</a:t>
            </a: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kumimoji="0" lang="en-US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en-US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54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 descr="purple_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219200" y="297459"/>
            <a:ext cx="9929091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7200" b="1" kern="1200" dirty="0" smtClean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我</a:t>
            </a:r>
            <a:r>
              <a:rPr lang="zh-CN" altLang="en-US" sz="7200" b="1" kern="1200" dirty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王我的神</a:t>
            </a:r>
            <a:r>
              <a:rPr lang="en-US" altLang="en-US" sz="7200" b="1" kern="1200" dirty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7200" b="1" kern="1200" dirty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因祢奇妙聖名 </a:t>
            </a:r>
            <a:r>
              <a:rPr lang="en-US" altLang="en-US" sz="7200" b="1" kern="1200" dirty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endParaRPr lang="en-US" altLang="en-US" sz="7200" b="1" kern="1200" dirty="0" smtClean="0">
              <a:solidFill>
                <a:prstClr val="white"/>
              </a:solidFill>
              <a:latin typeface="SimSun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7200" b="1" kern="1200" dirty="0" smtClean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献</a:t>
            </a:r>
            <a:r>
              <a:rPr lang="zh-CN" altLang="en-US" sz="7200" b="1" kern="1200" dirty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上我的讚美</a:t>
            </a:r>
            <a:endParaRPr lang="en-US" altLang="en-US" sz="7200" b="1" kern="1200" dirty="0">
              <a:solidFill>
                <a:prstClr val="white"/>
              </a:solidFill>
              <a:latin typeface="SimSun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117600" y="3550371"/>
            <a:ext cx="10439400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My God and my King  Your great Name I sing</a:t>
            </a:r>
            <a:b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My offering of praise I bring</a:t>
            </a: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kumimoji="0" lang="en-US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en-US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38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 descr="purple_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1"/>
          <p:cNvSpPr>
            <a:spLocks noChangeArrowheads="1"/>
          </p:cNvSpPr>
          <p:nvPr/>
        </p:nvSpPr>
        <p:spPr bwMode="auto">
          <a:xfrm>
            <a:off x="1524000" y="28575"/>
            <a:ext cx="18240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/>
            </a:pP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耶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稣</a:t>
            </a:r>
            <a:r>
              <a:rPr kumimoji="0" lang="en-US" altLang="zh-CN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,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Verdana" panose="020B0604030504040204" pitchFamily="34" charset="0"/>
              </a:rPr>
              <a:t>主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耶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稣</a:t>
            </a:r>
            <a:r>
              <a:rPr kumimoji="0" lang="en-US" altLang="zh-CN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求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用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我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一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生</a:t>
            </a:r>
            <a:r>
              <a:rPr kumimoji="0" lang="en-US" altLang="zh-CN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endParaRPr kumimoji="0" lang="en-US" altLang="zh-CN" sz="9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/>
            </a:pP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耶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稣</a:t>
            </a:r>
            <a:r>
              <a:rPr kumimoji="0" lang="en-US" altLang="zh-CN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主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耶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稣</a:t>
            </a:r>
            <a:r>
              <a:rPr kumimoji="0" lang="en-US" altLang="zh-CN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求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用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我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一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生</a:t>
            </a:r>
            <a:r>
              <a:rPr kumimoji="0" lang="en-US" altLang="zh-CN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kumimoji="0" lang="en-US" altLang="zh-CN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2251364" y="3835256"/>
            <a:ext cx="81534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Jesus  O Jesus  </a:t>
            </a:r>
            <a:b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give You my life</a:t>
            </a:r>
          </a:p>
        </p:txBody>
      </p:sp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1524000" y="851645"/>
            <a:ext cx="9144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/>
            </a:pPr>
            <a:r>
              <a:rPr lang="zh-CN" altLang="en-US" sz="7200" b="1" kern="1200" dirty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耶</a:t>
            </a:r>
            <a:r>
              <a:rPr lang="zh-CN" altLang="en-US" sz="7200" b="1" kern="1200" dirty="0" smtClean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稣</a:t>
            </a:r>
            <a:r>
              <a:rPr lang="en-US" altLang="zh-CN" sz="7200" b="1" kern="1200" dirty="0" smtClean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,</a:t>
            </a:r>
            <a:r>
              <a:rPr lang="zh-CN" altLang="en-US" sz="7200" b="1" kern="1200" dirty="0" smtClean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主耶</a:t>
            </a:r>
            <a:r>
              <a:rPr lang="zh-CN" altLang="en-US" sz="7200" b="1" kern="1200" dirty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稣</a:t>
            </a:r>
            <a:r>
              <a:rPr lang="en-US" altLang="zh-CN" sz="7200" b="1" kern="1200" dirty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lang="en-US" altLang="zh-CN" sz="7200" b="1" kern="1200" dirty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lang="zh-CN" altLang="en-US" sz="7200" b="1" kern="1200" dirty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求用我一生</a:t>
            </a:r>
            <a:endParaRPr lang="en-US" altLang="zh-CN" sz="7200" b="1" kern="1200" dirty="0">
              <a:solidFill>
                <a:prstClr val="white"/>
              </a:solidFill>
              <a:latin typeface="SimSun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33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 descr="purple_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1905000" y="1323254"/>
            <a:ext cx="8458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7200" b="1" kern="1200" dirty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我心深深向祢敬拜</a:t>
            </a:r>
            <a:r>
              <a:rPr lang="en-US" altLang="zh-CN" sz="7200" b="1" kern="1200" dirty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7200" b="1" kern="1200" dirty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我靈渴慕祢荣光</a:t>
            </a:r>
            <a:endParaRPr lang="en-US" altLang="en-US" sz="7200" b="1" kern="1200" dirty="0">
              <a:solidFill>
                <a:prstClr val="white"/>
              </a:solidFill>
              <a:latin typeface="SimSun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2147454" y="3781714"/>
            <a:ext cx="8305800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My soul contemplates Your glory</a:t>
            </a:r>
            <a:b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worship in holy awe </a:t>
            </a: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kumimoji="0" lang="en-US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en-US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93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 descr="purple_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75"/>
            <a:ext cx="121920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1430682" y="1112738"/>
            <a:ext cx="940683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7200" b="1" kern="1200" dirty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我完全相信祢宝贵应许</a:t>
            </a:r>
            <a:endParaRPr lang="en-US" altLang="en-US" sz="7200" b="1" kern="1200" dirty="0">
              <a:solidFill>
                <a:prstClr val="white"/>
              </a:solidFill>
              <a:latin typeface="SimSun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7200" b="1" kern="1200" dirty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我在祢懷中安息</a:t>
            </a:r>
            <a:r>
              <a:rPr lang="en-US" altLang="en-US" sz="7200" b="1" kern="1200" dirty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1981200" y="3486150"/>
            <a:ext cx="83058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 quietness and in confident trust</a:t>
            </a:r>
            <a:b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rest in all that You are</a:t>
            </a: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kumimoji="0" lang="en-US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en-US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49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 descr="purple_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1124728" y="1258455"/>
            <a:ext cx="10340109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7200" b="1" kern="1200" dirty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我要向世人歌唱祢的恩典</a:t>
            </a:r>
            <a:r>
              <a:rPr lang="en-US" altLang="en-US" sz="7200" b="1" kern="1200" dirty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7200" b="1" kern="1200" dirty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直到我见祢面</a:t>
            </a:r>
            <a:endParaRPr lang="en-US" altLang="en-US" sz="7200" b="1" kern="1200" dirty="0">
              <a:solidFill>
                <a:prstClr val="white"/>
              </a:solidFill>
              <a:latin typeface="SimSun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1494183" y="3456815"/>
            <a:ext cx="96012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I'll sing to the world Your glory and grace</a:t>
            </a:r>
            <a:b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Until I behold Your face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kumimoji="0" lang="en-US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en-US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91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 descr="purple_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1"/>
          <p:cNvSpPr>
            <a:spLocks noChangeArrowheads="1"/>
          </p:cNvSpPr>
          <p:nvPr/>
        </p:nvSpPr>
        <p:spPr bwMode="auto">
          <a:xfrm>
            <a:off x="1524000" y="28575"/>
            <a:ext cx="18240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/>
            </a:pP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耶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稣</a:t>
            </a:r>
            <a:r>
              <a:rPr kumimoji="0" lang="en-US" altLang="zh-CN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Verdana" panose="020B0604030504040204" pitchFamily="34" charset="0"/>
              </a:rPr>
              <a:t>,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Verdana" panose="020B0604030504040204" pitchFamily="34" charset="0"/>
              </a:rPr>
              <a:t>主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耶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稣</a:t>
            </a:r>
            <a:r>
              <a:rPr kumimoji="0" lang="en-US" altLang="zh-CN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求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用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我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一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生</a:t>
            </a:r>
            <a:r>
              <a:rPr kumimoji="0" lang="en-US" altLang="zh-CN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endParaRPr kumimoji="0" lang="en-US" altLang="zh-CN" sz="9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/>
            </a:pP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耶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稣</a:t>
            </a:r>
            <a:r>
              <a:rPr kumimoji="0" lang="en-US" altLang="zh-CN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主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耶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稣</a:t>
            </a:r>
            <a:r>
              <a:rPr kumimoji="0" lang="en-US" altLang="zh-CN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求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用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我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一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zh-CN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生</a:t>
            </a:r>
            <a:r>
              <a:rPr kumimoji="0" lang="en-US" altLang="zh-CN" sz="1000" b="0" i="0" u="none" strike="noStrike" kern="1200" cap="none" spc="0" normalizeH="0" baseline="0" noProof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kumimoji="0" lang="en-US" altLang="zh-CN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2251364" y="3835256"/>
            <a:ext cx="81534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Jesus  O Jesus  </a:t>
            </a:r>
            <a:b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give You my life</a:t>
            </a:r>
          </a:p>
        </p:txBody>
      </p:sp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1524000" y="851645"/>
            <a:ext cx="9144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  <a:defRPr/>
            </a:pPr>
            <a:r>
              <a:rPr lang="zh-CN" altLang="en-US" sz="7200" b="1" kern="1200" dirty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耶</a:t>
            </a:r>
            <a:r>
              <a:rPr lang="zh-CN" altLang="en-US" sz="7200" b="1" kern="1200" dirty="0" smtClean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稣</a:t>
            </a:r>
            <a:r>
              <a:rPr lang="en-US" altLang="zh-CN" sz="7200" b="1" kern="1200" dirty="0" smtClean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,</a:t>
            </a:r>
            <a:r>
              <a:rPr lang="zh-CN" altLang="en-US" sz="7200" b="1" kern="1200" dirty="0" smtClean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主耶</a:t>
            </a:r>
            <a:r>
              <a:rPr lang="zh-CN" altLang="en-US" sz="7200" b="1" kern="1200" dirty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稣</a:t>
            </a:r>
            <a:r>
              <a:rPr lang="en-US" altLang="zh-CN" sz="7200" b="1" kern="1200" dirty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/>
            </a:r>
            <a:br>
              <a:rPr lang="en-US" altLang="zh-CN" sz="7200" b="1" kern="1200" dirty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</a:br>
            <a:r>
              <a:rPr lang="zh-CN" altLang="en-US" sz="7200" b="1" kern="1200" dirty="0">
                <a:solidFill>
                  <a:prstClr val="white"/>
                </a:solidFill>
                <a:latin typeface="SimSun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求用我一生</a:t>
            </a:r>
            <a:endParaRPr lang="en-US" altLang="zh-CN" sz="7200" b="1" kern="1200" dirty="0">
              <a:solidFill>
                <a:prstClr val="white"/>
              </a:solidFill>
              <a:latin typeface="SimSun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07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8832</TotalTime>
  <Words>402</Words>
  <Application>Microsoft Office PowerPoint</Application>
  <PresentationFormat>Custom</PresentationFormat>
  <Paragraphs>62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自訂設計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Lu-Tao Wang</dc:creator>
  <cp:lastModifiedBy>wangps</cp:lastModifiedBy>
  <cp:revision>471</cp:revision>
  <dcterms:created xsi:type="dcterms:W3CDTF">1999-09-19T02:56:02Z</dcterms:created>
  <dcterms:modified xsi:type="dcterms:W3CDTF">2025-06-07T17:49:12Z</dcterms:modified>
</cp:coreProperties>
</file>